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83CA6-3A52-4065-A4D7-300725E58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CEDA5D-8232-4DBB-BDC8-2B8EAC8EE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4FF30-A683-42EC-84F0-0CF50C7E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5AEDB-84AA-4919-850D-88CF3DEE3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56794-91D2-45AB-B171-978E7054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7440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29D39-FC7C-4D81-B55D-D89D91A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BAD4E-5E87-4B1A-8A45-66B016766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02B84-5D6C-48BB-A26B-7996D795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13712-B66D-484E-B188-51B29D61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97298-2D05-4577-A1A6-C032ED73E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1688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0A04D-2D1F-4C4B-9597-07F0D9B6C1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19DD5D-C37B-4465-9B8E-CC8EBEBD5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2ECC4-1C5F-4691-BEB6-4B1BFD978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F6796-12E5-4198-ACE5-DCBC1861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0B3A-14E5-47E5-AD3A-753776E13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3679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3411-209D-48A0-965A-EA53A501B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DA172-BBFC-46DB-9402-E3E37E231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73E3B-6F47-49A7-8663-25167E38E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933D8-2947-4842-9233-C29539818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39F12-6858-4303-8DB4-4B236E61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3515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AFCEF-E620-4273-B164-C2A957DB0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FDACA-E503-4A4F-BF33-81AF681DB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ED22E-C426-4F26-8110-02FD2186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67E0F-4546-477A-8308-38CE123B0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EC706-84B7-4FC5-AC05-0740281E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672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C529-30AB-4111-ABE3-CAFC9CC9F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B9773-9417-430B-BE8D-385A5A75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68D06-F613-4ACA-8718-4E5BB4188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B5FCA-F565-4B94-ACEC-1D5ED037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A4C2D-A0AB-4926-92AB-262447E52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698CF-4A5F-45AC-BF3C-B4F896112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479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A31F-2866-4FB6-A1B4-1C6F2F9A3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4214D-6A15-41F7-B9FA-ED457441E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D3877-5201-4EF5-9F1E-0D993027B2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FBEC9-4CFE-4EA1-A2F1-97E3B6D34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C5B6F-72AB-4FDF-AEEC-1D8A7DB13C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ABD043-B9F6-49B8-9496-320F6562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DBF835-9E47-47B6-A7B2-394D1E8A2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D804CA-A682-46EF-BFCE-D5267C69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99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BBBD-DF72-4A97-83D0-9B5239536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42B3C7-65C3-49C1-A193-A49760D9F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F87D5-325C-4C75-9061-78EE3F645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B7C185-B7F1-4764-9AB2-5304B5EF8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4040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B2243-B552-4BF5-8FF5-C16BAD155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FDFFA-DE46-40BE-BE9E-F6777A98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152CD-9AC0-472E-A4F7-F5D13A87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714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B229B-8778-476A-84A8-4D4C7AC8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268DE-FA2D-4B0C-BCBB-C9057F48D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5DC38-81F7-45B1-8EFD-E607ABE64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7A023-0782-4316-86F2-0834AA2E4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C6CC5-895D-4EF4-9598-E3E36600D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3482B-D4BD-400E-A62D-B29CA827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5138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53E9-A58E-43C4-B5B9-0BE341DC1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D950C7-E7AD-4392-9235-28C8F77447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AEEDF-3794-40CE-9D8E-A49F24D4B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849BA-4881-4FB1-B94F-BE6404A8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B73A5-7F3A-44C5-9AC2-9FBB783C0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BB522A-A4CE-4898-8904-53AE203E7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575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8399F5-09C1-4538-9EFF-4C0399D8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0E0E6-A9B7-4A0A-946D-64FB9A8A4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363F5-BF85-4DC4-8BB6-0953BE9138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BB9C-115C-41D4-880A-C953706663DB}" type="datetimeFigureOut">
              <a:rPr lang="en-AU" smtClean="0"/>
              <a:t>25/05/2020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A5A49-2B63-4D84-88F2-26E56C59F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C5E64-9946-4B12-8F72-447B11D55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23FFC-EDAA-4BF0-A2F9-96CC4207A7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6848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4903-0B38-4EC8-9DDF-DB3F8B5901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Magnetic Striping</a:t>
            </a:r>
            <a:br>
              <a:rPr lang="en-AU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</a:b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F1E1D-A93A-438D-BC78-0AB321977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145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3B402B-56E0-490C-8536-3716B2D68DAF}"/>
              </a:ext>
            </a:extLst>
          </p:cNvPr>
          <p:cNvSpPr/>
          <p:nvPr/>
        </p:nvSpPr>
        <p:spPr>
          <a:xfrm>
            <a:off x="883920" y="425926"/>
            <a:ext cx="109575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At the end of this voyage, you should be able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Explain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magnetic striping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occurs.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Discuss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how this supports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Wegener's theory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of moving continents.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57CD385-EC25-474E-987B-490584050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88" y="2581610"/>
            <a:ext cx="4726623" cy="385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515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B1A181-8C76-4715-98C3-FF821B6F484E}"/>
              </a:ext>
            </a:extLst>
          </p:cNvPr>
          <p:cNvSpPr/>
          <p:nvPr/>
        </p:nvSpPr>
        <p:spPr>
          <a:xfrm>
            <a:off x="506730" y="797510"/>
            <a:ext cx="1117854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study the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seafloor in more detail,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other techniques were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employed by scientists.</a:t>
            </a:r>
            <a:endParaRPr lang="en-US" sz="2800" b="1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One of the most revealing techniques depends on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magnetism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 the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Earth's magnetic field.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A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magnetic field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is an invisible force field that applies a </a:t>
            </a:r>
            <a:r>
              <a:rPr lang="en-US" sz="2800" b="1" i="0" dirty="0">
                <a:solidFill>
                  <a:srgbClr val="7C6899"/>
                </a:solidFill>
                <a:effectLst/>
                <a:latin typeface="Arial" panose="020B0604020202020204" pitchFamily="34" charset="0"/>
              </a:rPr>
              <a:t>force 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to any magnetic material.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For instance, the Earth's magnetic field can pull on a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compass needle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to make it point northward. This field surrounds the </a:t>
            </a:r>
            <a:r>
              <a:rPr lang="en-US" sz="2800" b="1" i="0" dirty="0">
                <a:solidFill>
                  <a:srgbClr val="719132"/>
                </a:solidFill>
                <a:effectLst/>
                <a:latin typeface="Arial" panose="020B0604020202020204" pitchFamily="34" charset="0"/>
              </a:rPr>
              <a:t>entire planet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and has been there for billions of years!</a:t>
            </a:r>
          </a:p>
        </p:txBody>
      </p:sp>
    </p:spTree>
    <p:extLst>
      <p:ext uri="{BB962C8B-B14F-4D97-AF65-F5344CB8AC3E}">
        <p14:creationId xmlns:p14="http://schemas.microsoft.com/office/powerpoint/2010/main" val="4022578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A5E3C0-6550-4F6C-B874-237F0858F227}"/>
              </a:ext>
            </a:extLst>
          </p:cNvPr>
          <p:cNvSpPr/>
          <p:nvPr/>
        </p:nvSpPr>
        <p:spPr>
          <a:xfrm>
            <a:off x="905510" y="582067"/>
            <a:ext cx="1047877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Rock records show us that the Earth's </a:t>
            </a:r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north and south poles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have swapped places many times during the past.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means that rocks </a:t>
            </a:r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formed at different times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have their </a:t>
            </a:r>
            <a:r>
              <a:rPr lang="en-US" sz="2800" b="1" i="0" dirty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magnetic crystals pointing in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2800" b="1" i="0" dirty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opposite directions. 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They can be used to determine the polarity of the </a:t>
            </a:r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magnetic field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at the time they were formed!</a:t>
            </a:r>
          </a:p>
        </p:txBody>
      </p:sp>
    </p:spTree>
    <p:extLst>
      <p:ext uri="{BB962C8B-B14F-4D97-AF65-F5344CB8AC3E}">
        <p14:creationId xmlns:p14="http://schemas.microsoft.com/office/powerpoint/2010/main" val="1130694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037AB-E8EF-4A79-97D7-20DC3D0AA3CA}"/>
              </a:ext>
            </a:extLst>
          </p:cNvPr>
          <p:cNvSpPr/>
          <p:nvPr/>
        </p:nvSpPr>
        <p:spPr>
          <a:xfrm>
            <a:off x="457200" y="1147366"/>
            <a:ext cx="1156716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This effect is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recorded in rocks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as a pattern called </a:t>
            </a:r>
            <a:r>
              <a:rPr lang="en-US" sz="2800" b="1" i="0" dirty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magnetic striping.</a:t>
            </a:r>
            <a:r>
              <a:rPr lang="en-US" sz="2800" b="1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Matthews and Vine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found some interesting things about the pattern of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magnetic stripes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the seabed: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pPr>
              <a:buFont typeface="+mj-lt"/>
              <a:buAutoNum type="arabicPeriod"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stripes are </a:t>
            </a:r>
            <a:r>
              <a:rPr lang="en-US" sz="2800" b="1" i="0" dirty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symmetrical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on either side of the mid-ocean ridge.</a:t>
            </a:r>
          </a:p>
          <a:p>
            <a:pPr>
              <a:buFont typeface="+mj-lt"/>
              <a:buAutoNum type="arabicPeriod"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 stripes are </a:t>
            </a:r>
            <a:r>
              <a:rPr lang="en-US" sz="2800" b="1" i="0" dirty="0">
                <a:solidFill>
                  <a:srgbClr val="68829E"/>
                </a:solidFill>
                <a:effectLst/>
                <a:latin typeface="Arial" panose="020B0604020202020204" pitchFamily="34" charset="0"/>
              </a:rPr>
              <a:t>younger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close to the ridge and </a:t>
            </a:r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older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further away. </a:t>
            </a:r>
          </a:p>
          <a:p>
            <a:pPr algn="ctr"/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</a:t>
            </a:r>
          </a:p>
          <a:p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These features can </a:t>
            </a:r>
            <a:r>
              <a:rPr lang="en-US" sz="2800" b="1" i="0" dirty="0">
                <a:solidFill>
                  <a:srgbClr val="DD8940"/>
                </a:solidFill>
                <a:effectLst/>
                <a:latin typeface="Arial" panose="020B0604020202020204" pitchFamily="34" charset="0"/>
              </a:rPr>
              <a:t>only</a:t>
            </a:r>
            <a:r>
              <a:rPr lang="en-US" sz="2800" b="0" i="0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 be explained by the theory of </a:t>
            </a:r>
            <a:r>
              <a:rPr lang="en-US" sz="2800" b="1" i="0" dirty="0">
                <a:solidFill>
                  <a:srgbClr val="6F1E51"/>
                </a:solidFill>
                <a:effectLst/>
                <a:latin typeface="Arial" panose="020B0604020202020204" pitchFamily="34" charset="0"/>
              </a:rPr>
              <a:t>seafloor spreading!</a:t>
            </a:r>
            <a:endParaRPr lang="en-US" sz="2800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392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C8D65CB-F3BA-4B65-9EB3-6770CB3C8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13" y="0"/>
            <a:ext cx="10010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792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Magnetic Striping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Magnetic Striping </dc:title>
  <dc:creator>Jean D'cruz</dc:creator>
  <cp:lastModifiedBy>Jean D'cruz</cp:lastModifiedBy>
  <cp:revision>1</cp:revision>
  <dcterms:created xsi:type="dcterms:W3CDTF">2020-05-25T12:03:35Z</dcterms:created>
  <dcterms:modified xsi:type="dcterms:W3CDTF">2020-05-25T12:07:09Z</dcterms:modified>
</cp:coreProperties>
</file>

<file path=docProps/thumbnail.jpeg>
</file>